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8" r:id="rId3"/>
    <p:sldId id="261" r:id="rId4"/>
    <p:sldId id="259" r:id="rId5"/>
    <p:sldId id="256" r:id="rId6"/>
    <p:sldId id="262" r:id="rId7"/>
    <p:sldId id="257" r:id="rId8"/>
    <p:sldId id="263" r:id="rId9"/>
    <p:sldId id="264" r:id="rId10"/>
    <p:sldId id="260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3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98" y="-9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3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14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22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50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54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94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48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41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11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3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18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E4B1D-ADB2-4F15-8389-44110F300007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7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edge.com/articles/blog/an-inconvenient-truth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QKXTQrEJIIMDbM&amp;tbnid=P3263ueBuv3Z3M:&amp;ved=0CAUQjRw&amp;url=http://www.trunity.net/postcarbon-saltlake/topics/view/51cbfc97f702fc2ba812e8d6/&amp;ei=etZ7UpGbFKeM0AWp64HwDQ&amp;bvm=bv.56146854,d.ZGU&amp;psig=AFQjCNHatC13YvkIOi5d42Xzi0RCXZSkkw&amp;ust=138393393787802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.uk/url?sa=i&amp;rct=j&amp;q=&amp;esrc=s&amp;frm=1&amp;source=images&amp;cd=&amp;cad=rja&amp;docid=iwOgcQNVa65CiM&amp;tbnid=rZgNKBvCv2gFGM:&amp;ved=0CAUQjRw&amp;url=http://cleantechcompass.wordpress.com/category/education/&amp;ei=HNl7UrfyMIPP0QWNhIHIDw&amp;bvm=bv.56146854,d.ZG4&amp;psig=AFQjCNFFLuB0micgTuaTyj17xewWwb40cA&amp;ust=138393458504548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oryofstuff.org/movi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uk/url?sa=i&amp;source=images&amp;cd=&amp;cad=rja&amp;docid=C2Qz7d31-8IfvM&amp;tbnid=QkGYO4XP31OB5M:&amp;ved=0CAgQjRwwADg5&amp;url=http://transitionculture.org/2012/07/04/transition-reflections-on-george-monbiots-announcement-that-we-were-wrong-on-peak-oil/&amp;ei=ydd7UpGMLKjE7AbO6oHgDQ&amp;psig=AFQjCNEhrImudnr97JVaY_j3trZ1Q11RTw&amp;ust=1383934281820243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ransitionculture.org/2012/07/04/transition-reflections-on-george-monbiots-announcement-that-we-were-wrong-on-peak-oi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.unu.edu/media/ourworld.unu.edu-en/article/1091/4-energy-future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uturescenarios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6Mzi7XYB7gmTKM&amp;tbnid=X_PC1x_sWlrZkM:&amp;ved=0CAUQjRw&amp;url=http://transitionculture.org/2005/11/24/kinsale-energy-descent-action-plan/&amp;ei=L-B7UqeRAumW0AXno4DACQ&amp;bvm=bv.56146854,d.ZG4&amp;psig=AFQjCNFZPkv6VbxwG_YkPg8k4XgoXY5c3w&amp;ust=138393640016828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designtaxi.com/article/101726/Strategies-to-Help-You-During-Times-of-Transition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wcommunityenergy.org/biogeo/efficiency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403698"/>
          </a:xfrm>
        </p:spPr>
        <p:txBody>
          <a:bodyPr>
            <a:normAutofit/>
          </a:bodyPr>
          <a:lstStyle/>
          <a:p>
            <a:r>
              <a:rPr lang="en-GB" b="1" dirty="0" smtClean="0"/>
              <a:t>The Transition</a:t>
            </a:r>
            <a:br>
              <a:rPr lang="en-GB" b="1" dirty="0" smtClean="0"/>
            </a:br>
            <a:r>
              <a:rPr lang="en-GB" b="1" dirty="0" smtClean="0"/>
              <a:t>from Dirty Fossil Fuels</a:t>
            </a:r>
            <a:br>
              <a:rPr lang="en-GB" b="1" dirty="0" smtClean="0"/>
            </a:br>
            <a:r>
              <a:rPr lang="en-GB" b="1" dirty="0" smtClean="0"/>
              <a:t>to a Cleaner Resilient Future 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717031"/>
            <a:ext cx="6400800" cy="1752600"/>
          </a:xfrm>
        </p:spPr>
        <p:txBody>
          <a:bodyPr/>
          <a:lstStyle/>
          <a:p>
            <a:r>
              <a:rPr lang="en-GB" b="1" dirty="0" smtClean="0">
                <a:solidFill>
                  <a:srgbClr val="DF3370"/>
                </a:solidFill>
              </a:rPr>
              <a:t>Susannah Diamond</a:t>
            </a:r>
            <a:br>
              <a:rPr lang="en-GB" b="1" dirty="0" smtClean="0">
                <a:solidFill>
                  <a:srgbClr val="DF3370"/>
                </a:solidFill>
              </a:rPr>
            </a:br>
            <a:r>
              <a:rPr lang="en-GB" dirty="0" smtClean="0">
                <a:solidFill>
                  <a:srgbClr val="DF3370"/>
                </a:solidFill>
              </a:rPr>
              <a:t>Transition Sheffield</a:t>
            </a:r>
            <a:endParaRPr lang="en-GB" dirty="0">
              <a:solidFill>
                <a:srgbClr val="DF3370"/>
              </a:solidFill>
            </a:endParaRPr>
          </a:p>
        </p:txBody>
      </p:sp>
      <p:pic>
        <p:nvPicPr>
          <p:cNvPr id="10242" name="Picture 2" descr="\\staffhome\staffhome2\d\ltismd\MyWork\External\Transition\key artwork\website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941167"/>
            <a:ext cx="14287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213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limate Summit Cartoon - Joel Pe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35251" cy="580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32240" y="6374620"/>
            <a:ext cx="206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3"/>
              </a:rPr>
              <a:t>Cartoon by Joel </a:t>
            </a:r>
            <a:r>
              <a:rPr lang="en-GB" dirty="0" err="1" smtClean="0">
                <a:hlinkClick r:id="rId3"/>
              </a:rPr>
              <a:t>Pett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90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484784"/>
            <a:ext cx="6400800" cy="4968552"/>
          </a:xfrm>
        </p:spPr>
        <p:txBody>
          <a:bodyPr/>
          <a:lstStyle/>
          <a:p>
            <a:r>
              <a:rPr lang="en-GB" b="1" dirty="0" smtClean="0">
                <a:solidFill>
                  <a:srgbClr val="DF3370"/>
                </a:solidFill>
              </a:rPr>
              <a:t>Susannah Diamond</a:t>
            </a:r>
            <a:r>
              <a:rPr lang="en-GB" dirty="0" smtClean="0">
                <a:solidFill>
                  <a:srgbClr val="DF3370"/>
                </a:solidFill>
              </a:rPr>
              <a:t/>
            </a:r>
            <a:br>
              <a:rPr lang="en-GB" dirty="0" smtClean="0">
                <a:solidFill>
                  <a:srgbClr val="DF3370"/>
                </a:solidFill>
              </a:rPr>
            </a:br>
            <a:r>
              <a:rPr lang="en-GB" dirty="0" smtClean="0">
                <a:solidFill>
                  <a:srgbClr val="DF3370"/>
                </a:solidFill>
              </a:rPr>
              <a:t>Transition Sheffield</a:t>
            </a:r>
          </a:p>
          <a:p>
            <a:endParaRPr lang="en-GB" dirty="0">
              <a:solidFill>
                <a:srgbClr val="DF3370"/>
              </a:solidFill>
            </a:endParaRPr>
          </a:p>
          <a:p>
            <a:endParaRPr lang="en-GB" dirty="0" smtClean="0">
              <a:solidFill>
                <a:srgbClr val="DF3370"/>
              </a:solidFill>
            </a:endParaRPr>
          </a:p>
          <a:p>
            <a:endParaRPr lang="en-GB" dirty="0">
              <a:solidFill>
                <a:srgbClr val="DF3370"/>
              </a:solidFill>
            </a:endParaRPr>
          </a:p>
          <a:p>
            <a:r>
              <a:rPr lang="en-GB" dirty="0" smtClean="0">
                <a:solidFill>
                  <a:srgbClr val="DF3370"/>
                </a:solidFill>
              </a:rPr>
              <a:t>susannah@transitionsheffield.org.uk</a:t>
            </a:r>
          </a:p>
          <a:p>
            <a:r>
              <a:rPr lang="en-GB" dirty="0" smtClean="0">
                <a:solidFill>
                  <a:srgbClr val="DF3370"/>
                </a:solidFill>
              </a:rPr>
              <a:t>@</a:t>
            </a:r>
            <a:r>
              <a:rPr lang="en-GB" dirty="0" err="1" smtClean="0">
                <a:solidFill>
                  <a:srgbClr val="DF3370"/>
                </a:solidFill>
              </a:rPr>
              <a:t>transitionsheff</a:t>
            </a:r>
            <a:endParaRPr lang="en-GB" dirty="0">
              <a:solidFill>
                <a:srgbClr val="DF3370"/>
              </a:solidFill>
            </a:endParaRPr>
          </a:p>
        </p:txBody>
      </p:sp>
      <p:pic>
        <p:nvPicPr>
          <p:cNvPr id="10242" name="Picture 2" descr="\\staffhome\staffhome2\d\ltismd\MyWork\External\Transition\key artwork\website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708920"/>
            <a:ext cx="14287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737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Peak energy</a:t>
            </a:r>
            <a:endParaRPr lang="en-GB" dirty="0"/>
          </a:p>
        </p:txBody>
      </p:sp>
      <p:pic>
        <p:nvPicPr>
          <p:cNvPr id="3074" name="Picture 2" descr="https://encrypted-tbn2.gstatic.com/images?q=tbn:ANd9GcTrkXElQzi-a6JwIKOjsy40SGBXU0iDRaY0UmOvCDXuLUd09HQYj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198458" cy="562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trunity.net/files/183901_184000/183903/we-are-her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19845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78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Nelder EAC char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352928" cy="546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766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leantechcompass.files.wordpress.com/2010/02/picture-2.png?w=60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9158"/>
            <a:ext cx="7632848" cy="583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67944" y="6362701"/>
            <a:ext cx="4705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storyofstuff.org/movies</a:t>
            </a:r>
            <a:r>
              <a:rPr lang="en-GB" dirty="0" smtClean="0"/>
              <a:t> by Annie Leonard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359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transitionculture.org/wp-content/uploads/The-Oil-Age-a-Game-of-Two-Halv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29600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4664" y="6453336"/>
            <a:ext cx="9178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 smtClean="0">
                <a:hlinkClick r:id="rId4"/>
              </a:rPr>
              <a:t>From Rob Hopkins' Transition Culture blog</a:t>
            </a:r>
            <a:r>
              <a:rPr lang="en-GB" dirty="0" smtClean="0"/>
              <a:t>, </a:t>
            </a:r>
            <a:r>
              <a:rPr lang="en-GB" dirty="0">
                <a:hlinkClick r:id="rId4"/>
              </a:rPr>
              <a:t>4 July 2012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06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4-energy-futur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83" y="670494"/>
            <a:ext cx="9165299" cy="542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6211669"/>
            <a:ext cx="8610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hlinkClick r:id="rId4"/>
              </a:rPr>
              <a:t>From 'Future Scenarios: How Communities can adapt to Peak Oil and Climate Change ' </a:t>
            </a:r>
            <a:r>
              <a:rPr lang="en-GB" dirty="0" smtClean="0">
                <a:hlinkClick r:id="rId4"/>
              </a:rPr>
              <a:t/>
            </a:r>
            <a:br>
              <a:rPr lang="en-GB" dirty="0" smtClean="0">
                <a:hlinkClick r:id="rId4"/>
              </a:rPr>
            </a:br>
            <a:r>
              <a:rPr lang="en-GB" dirty="0" smtClean="0">
                <a:hlinkClick r:id="rId4"/>
              </a:rPr>
              <a:t>by David Holmgren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977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8" t="12220" r="34785" b="10081"/>
          <a:stretch/>
        </p:blipFill>
        <p:spPr bwMode="auto">
          <a:xfrm rot="627889">
            <a:off x="4457463" y="591494"/>
            <a:ext cx="4186387" cy="5890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transitionculture.org/wp-content/uploads/kinsalecover..blue_0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3181">
            <a:off x="420492" y="539558"/>
            <a:ext cx="4175786" cy="592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7" descr="data:image/jpeg;base64,/9j/4AAQSkZJRgABAQAAAQABAAD/2wCEAAkGBxQTEhUUExQVFhQXExwUFBcUFRcXFxgYHBoWGRUYGBcaHSggHRsmIBoVITMhJSkrLjIuGCAzODMtNygtLisBCgoKDg0OGxAQGzcmHiUsLzAwNyw1LCwsMCwsLywtMDQtLSwtLCwsLSwsLywuNDQsLCwsLCwuLCwsNCwsLCwsLP/AABEIAJsBRQMBIgACEQEDEQH/xAAcAAEAAgMBAQEAAAAAAAAAAAAABgcBBAUCAwj/xAA9EAACAQMDAgQEBAMGBQUAAAABAgADBBEFEiExQQYHE1EiMmFxFCOBkRVCoTNSYnKCkghT0dPhJERVsbP/xAAaAQEAAwEBAQAAAAAAAAAAAAAAAQIDBAUG/8QALhEBAAIBAQYEBgEFAAAAAAAAAAERAgMEEiExUfATQaHRBWFxgbHBkQYUcuHx/9oADAMBAAIRAxEAPwC8YiYEDMRMZgZiIgIiICIiAiIgIiICIiAiIgJjMEyAeYnmN+Bdba3pG4vHAIpjdhQc7SQoyx/wjH3gWBAMqYeK/Ef/AMXR/c/96fbQPNaotdbfVbU2lR22pUAYUzzjkNkgZwNwJHPaBacTyjAgEcg8gjpPUBERAREQEREBERAREQERMGAJkd8SeNbKyB/EV1DA42Ll3/2ryOOeZCPHPj25r3L6bpKF620rWqjgpyA2wnAGM8sffidLwn5SWlACpdg3Vy3LtVJZA3U7V78jq2TA5x89bTki3uSo/mwmOvXr9v3nyTzC1m4+Oz0sejgYNXcWJIyCDvTIxjoP1lr21nTpqFREVR0VVCqPsBwJ9tsDn6DXrVLem9xTFKsy5qUw2Qre2YnQxECvvMPxDqdOqLbT7N6hekT6+Mqp56H5VIwfm65GBI/beV2p1s1LnV6tOo2CVp+o4HAyCRUQZHTgY4lxRAqF/KK8AO3WrknHGVqAZ7ZPrnH7TXPivVNGqbdRRry1PCXCYyDjJ5I/TDY6EgnBlzT5XFBXUq6hlPBDDIMDn+HPEFve0vWtqgqJnBxwVbAJVh2PInVlF1adXw3qG9fVbS65wwzu2tjvn+ZefYsBLutbhaiK6HKuoZSO6kZB/YwPtERAREQEREBERAREQEREDneINSW2tq1dulKkz/sOOJWPkl4fNYPqt0WqXNSowps5bhejMM9c5IHYDpMed2pNcVbbSqHNWtUV6nJ4HOwHHbqx/wAolpaHpdO1oU6FJQqU12qASfvyeTzA3pGfH/hGnqVq1FsLUHxUamMlHHT/AEnoR7GSaYMCr/JjxRVqLV0+6P8A6i14XIAJpg7SOOpUkD7ES0ZS/mvarp+pWep0tyb6u24KqSCBjcTzjcU3DHfbntLkoVldQyEMrDcrKcgg9CDA+kREBERAREQEREBERASCecXiVrLT2NNylaqwpUypG4ZBLMMnPAGMjOCwk7MpjxZR/ifiKlZtk0LSmKlReME4R2PXod9NefY+8CW+VPg9LG1WodxuK6rUrs3UZGQnBIwueuTk5MnUwoxMwEREBERAREQEREDl+I9DpXlB7euM03HOOCCOVYH3BlU+Xut1dKvn0m73mk9Q/hHbG0AltpycfC3TjowIl1SA+bfg4X1v61LIurcF6LL1IBDMh/bI9j9zAnuZmQfyj8VG/sVNRs3FH8qtnGSR8rkY/mH9QfYycQEREBERAREQEREBMNMyLeZurm10y5qrnd6exeAcGoRTB57DdAgXlVSN7q19qLKcKTSpZC8FuOo7hFAz3DmXKJAvJTQvwumUyww9Yms3Azg8IMg8jAB/1SfQEREDieL/AA/TvrWrb1APjX4CR8j87WHsQf6ZkC8iNdc06un1+K1q5AB6hM7WU8/ytkccciWxKU8xab6Vq1HVKTH067hLhSrMOgVz15yvIHusC64nmm2QCOhGRPUBERAREQEREBERA8V6gVWYnACkk+wAyZUPkPaUqlS/u8bqhuGRKhzn02O/Az78H36SyfF18aFlc1QNxp29R8ZxnCnjMiPkJbMmkoxxh6tR157BtnPtyrQLFEzEQEREBERAREQEREBMGZiBS2jFdL8SVaJwlC8XcmQQu5iWUAnj5t4/1ACXQJUPnj+Xd6TXKnZTuDvZVz0egyrn3IVyB9DLdRsjPvzA9REQEREBERAREQEp7zlu2u7yy0umx/McVK4ViPhJwu7gjoHI9uMjpLdr1giszHCqpYn2AGTKd8oLb8bqN9qlQZ/MNOjk5xnGTyM8IqKPoSIFtaTYLQo06KZKU0CLnrgDAzNyIgIiICRjzF8NrfWNWjtBqBd9Ek/LUHQj78j9ZJ5gwK88jtf/ABGnik5/Ntm9FhnJ29UbrnGCV+6nEsSU94KpPYeILy0G00rhTcjAxjkuvAHGN7Lj2xLgEDMREBERAREQERECEectTGkXPOMhRwcZywyPr9pv+WNqtPSrJUGAbdah5z8VT8xz+rMx/WQrz/rBlsbffgVbn40DDJX4VDEfQk4MtSwtEpU0p0wFRECKo6AKMAftA2YiICIiAiIgIiICIiAiIgVj5/2mdNWqGwaNwjrxnJOU7+2cye+Hrg1LWhUJDF6KMSMYJKgk8cdfac/zA0X8Zp9xQxljTLJ0+dfiTGemSMZ+sjfkVqjVtMVG60KjUe3QYZRx7BscwLFiIgJjMw0r3xn47NJ3oUE+MDa1RuNrHHyrj4uO/T7yuecYRcunZdl1dp1PD04uVgVKyr8zAfcgTx+Np/8AMT/cP+s/PN1cvVOarNU5yd7E/fGek6VNtNbGaVyPcipTbH1A28/ac0bTfk9vP+n5wiLymf8AGL/MwvlXB5BBH0nqVR5f+KVo1Pw1RyaJbFFmGCpz0PJwD/Qy1d0309SM4uHjbbseey6m5ly8p6whHnJrbWum1CjslSoRRQrjPxfN1/wg8jmbXlZoQs9NoJ8W519Zw4wVZwCVx2wMD9JBfMLGpa7a6f1pUAHrDnHOKjjkYzsCDPI+LEudFAAAGABgAdh2mjkeoiICIiAmDMxApjzgT8FqdhqKFly3p1mAyMKV45OPiRnGP8OZcdvWV0V1OVZQykdCCMgyFedNgKukXGTj09tUcZ5Vhx9M5m95Xaj6+l2rbw7CkEfGOCvw7SB0IAECVxEQEREBERAREwTAqDzIYVdf0qkqFmpsruNuRtNQHP6BST7YlwSnPA9p+J8RajcVmLNbOyUh2AJamvT2VT+5PWXHAREQEREBERAREQEREBERA8VVyCPcYlP+Rt4KNxf2L1OVrFqSMuGO0utRv/z4lxGUz5in+H65ZX4yKdbFOuQSBgYRi2B/dYNjnOyBcwmZ5RgQCDkEZGJ6gamp3a0ab1HIVVXJJ/p0+soDU7569V6tQkszZ+w7D7AcS3PNGsVsWAONzop+oznH9BKcZs4yc8Y/QdBOLasuMQ+u/pzQiNLLV85mvtD70K7U8MFXOTgsob27HjjHtNnVbu4qhHrElXyaeAoU7SUbAXpyIoaPVaiaoVNmCcmooYbSc4XOe3tPjqOqVawUVHJVF2oOAoH+UcZ+s5+UcXs1jnqXhETUzEz5x9Pu+LW5FNXyMMzBRzn4duT0wOo75lueCPEHq2TM5y1BSHJ4yACVJJ9wJVT2ZFH1HJXc35KkfOv87j6D4eff9Jz1q3F1UXSrclfWqh7ggkYVV5Df4QBnHc4E22e4zeX8c8PPZZymeMZcPb7R6wm3knaPc3F7qlUYNeoUpjPQZ3Pxnp8g59uJcE5XhnQaNlbpQoLhF6k/Mzd2Y9yZ1Z3vjCIiAiIgIiIGtqNBXpOrqGVkIKkZBGOhHeVb/wAPNdPQvKI4dLvcy4I2qy7U6j3pvx2xLaMqDyTqqNQ1hCRuNwGC9yBUuMkD2G5f9w94FwREQEREBERAT43jlabsOqoSPuASJ9pHfMO99HTbx9/pkWzhWDbSHZSqYPZixAH1IgQb/h/sd1G5vXwaleuQcZ4AJZh17k5ltyv/ACOtFp6TRIzmozu2ffcRx9MASwICIiAiIgIiICIiAiIgIiICQnzg0A3mm1QuN9IeumQSfgBLBcc7iuR+sm0w0CE+UfigX1gmSorUh6VRVzwBwh59wAeJN5R9tevoGq1vxCsbG8qF1qKBhSWLA/dcsCvtyMy7lbPTkYyMdIEZ8xrFq1k4TkqRUx3IXkgfXGT+kppbZihdRlRjcRnC5zt3ffBn6KYZkH17y8Sq7PQqGiX+ZduU65JxkdfbpObX0Zym4fQfB/imGz4zpanCLuJ/i7/St7DRalZS6emQOuaiKR9wTmalRQpBVskHqBxxgggnr9sSYDyxui2C9Dbn5ssSB77So56cZ/WbOtaBaaVQN3dO1dkwKdPhBUqdgB1I798AGYY6GU+VPZ1PjGzadzv73SIj8zP+kO8SX9WlQN3cMHqFglClUIBbOfi9PH9kuDxgAnHaT/yi8EtaU2ubnBu6/JPHwIedoI454Jx9B2kd8v8AwjW1G5/iupLTdKi5oUju7FTTYKONgAIAOc9SO5ucLidunhGEPkds2zPacrmKiOURyhkTMRLuQiIgIiICIiBgypPCT+j4nv6bIymtS3U+MAgemS32OD07y3JUr3Cr4s+JgN1oEXPdiuQB9cA/tAtqIiAiIgIiICVF57akav4XTaRzVr1VZgBnC52p0OepzjH8pk08wPGNPTbU1m2tUJC0aROC7ZGeewAySfp9ZD/LPwtXr3TavfgepUG+2TcTsDAjOO3wnAU/U9YFmaNpqW9ClRpjCU6aoo56AY78/vN2IgIiICIiAiIgIiICIiAiIgIiIHB8Z+GKWoWzUKoHdqb90fBCsP3/AGlX+EfF9bRXNhqoq+iGb8NXK7gKYJAxjJKHGcclcy7pzta0Shd0jSuKa1KZ7MOhHQg9QYGza3KVEFSmyujDKspyCPvPtKguvKS5ta61tKvGpYz8NUk7Qc5AIBDDpwR1E8poXiS5HoV7pKFIcNVQrvcFuo9Pngf5faBPfEvjiyslf1q6eoi7vRVgajdgAvvmVvpGh3Ov3Jurz1qVgpV7alxh+cED6cHLY5yMSWeH/KCwt8NUQ3FTqWrHKk5znZ09hznpJ/SphQFUAADAAGAB2AHtAzTphQAAAAMAAYAHYAT1EQEREBERAREQEREBKo84NKuaVxbararv/C/2y99gIOemSpBdWPUAgjuRa8+VxQV1ZHAZWUqykZBBGCCPYg4gcnwf4kpahapc0sgNkMrdVYcMp/6+07corVLK78O3j3NsnqadVYB0BJ2j5iCM/CwwcORjBxLh8Oa9RvaC16DhkYfqp7qw7MIHUiJgmBmczxDrVKzt6leswCIM9QCx7KuerH2nx8T+JbexomrcOFAHwqOXc9gq9T7e0qWjbX3iWozuzW2mJU/LUAEuRxx/efBOWPAzgZgZ8IeH7jXLn+JXpK2q1D+HonDqcEBlAPROME45P2l4U0AAAGABgAdh2E+Gn2SUaaUqahURQqgADAH2mzAREQEREBERAREQEREBMEzM+VVwASTgAZP6dYH0zBMgyeK7ysprWlmr24JCs9XFSoFJDFFx3xwPpJNYaqrU6L1R6L1QNtKqQr7j/KATyf6/SXy08sebTPSyx5upE1zfUwzIaiblXey7huVf7xHUD6zXGt2x/wDcUeFDn8xPlJwG69CccytSpUuhE0TrFvtZvXpbUba7eouFY9AxzwfoZ9DqNIKr+rT2OQEbeu1iflCnOCT9IqSpbMGaVPVaL79lam2z+02up2dfmwfh6Hr7TS8PeIqN4rtSPyuykFl3YBID7QSQrY4J7RuzVm7lUzXJ2czOZEdY8S1xdG1tKC1Ki0xUqGrUCDB6BR1MyfGIpWbXFzSqUXRjTNIjDO4x/ZbsblPUH2B9pfw8uHzaeBnw+f8AKWxNH+L0BTWq1amKbdHLqFJ9gxOPeaWveJaFtRWqzBg7KKYRlO/cQMqScbQDkn2ld2bqlIwymap3Imi+rUERaj1qSo/yM1RQrZ5G1s4Pfp7TcSoCAQQQeRjvIpWpepiZmDIDMSNa94oNGstvRt6lxXZPUKoVUKg4yWb39sftNrwz4gW6Vyab0qlN9lWm/VW+h7j6ysZxM0rv43TuRPO8e8bx7yyz1E51bWKS3CW5b810aoAB/KvBJPQc8TeLDpnmRdkTbzcUFdWR1DKwKsrAEEHggg9R9JU2seXF1YVWutFrFOMtbNyG5ywUsSCDgDaQCMdZZttfVGr1abUSlNAuyqWUrUJGWAUcjB45m/vHvESi1SWnnDVofl6jp9elUAxupjhyOuFfGO3IY8ntPi3j7VdSaomlWop0l49asOeV4+b4Q3cDntmW7URGxuCn2yAf/uchdZVb0WYpgZoGtvBAHXbjbj+uZMzRMxHNANA8pqr10uNVuTdkKc0WNRgCenxlug5+EACWxSpKoAUAADAAAAA+gE5HiXXhaigdhf1rhKAwcY35+LocjjpOyGEiJsuLpkxmeKtQAZzxIQfMBsGsLOubMPtNfK567d3p9cZx36ftInKI5oyzjHmncTmHW6Iq0qO7L1UNRABxsGDknt14nR3CWtMTEvUTnVNYpC4Ftk+qaRq4A4CA7ck9uTjE3w4hNvUTGZmAiIgIiICamoUPUpVEzjejJn23AjP9ZtzyRBE1Nwrfw94vo2VstpdLUS5pAoKYpufU5IRqZxghunOOQZteLdR3Jp11VR6NNblalUVAAaYIwC2Dx/57dJPTTHtMbBNp1cd7erj79HROtjv70Y8eN8evRXdO/p17+9qU23IdO4bkBhzyueo+vSaIs6dPw8GCqpemC7AAE5qd279paYQe0bBJ8blUcq9Fv7mqqOUx6QrbxPaCi9i49KnbrTO5qtItRFQqArVFVhyRwCT1M41zbhrPO7dRrarTKj0vSpkNkOaS72Ppt2zjvLhZBMlBGOvMRHfnacdqnGI4d3fRBmtaaa1TRERVawbeqgAH42HI6HpiY8sK1Jadel8IrpWqeomAHChiFz9JO9onnYPaVnVvHd+npMs8tfew3fp6f9Vx40e0NyV1Gi1NAq/h7qnvy3dkbaOoIOBg9zxmcu9SrU0e7LCo9Naym1asPzfS3JubnnGMnPtmW56Y9o2CXx16iIiOTTHat2MYrlMefDh06WrPXNVt3uLbYaC0Tbt6ddkapTLFir0qVIHZ6vGckE8gYnJp0l/goJGfSvfiyvKL6nx5GPh9yJcWwRsEY6+7URHnH7Mdq3YiIjlMel+6r9fuqYu6Vf1LdbVrTZQqVqTVKGc5dVCsoDkD9cGSry6t2SzQEvtLu1MPT9MqhYkALuYhc5Iyc4Ikn2zAWUy1N7HdZ6mtvYRjXcW9zBmZgzKWCvPHBtHu6aXLVbZ/RJo3SVCgP96mcdcHB/UcjM5Q1CrVsNTpms1zQpKFo12XG7u4+oXA5+stK4tEqDFRFcdcOoYZ98GZpW6KNqqqqOgUAD9h+sxnSnjxY5aUzldq61TUKNSpo6pUR2DgkKQxA9MDnHTn3nF1haaVLusfwt0iVyz+q9Whe02BXCU24OxcDG3rky2KWlUFxto0lw24baajB6ZGBwfrPT6dSZg7UqbOMYdkUsMdMMRmJ05lWdGZ7+SA3tvQbVrWpUpooqWfqEVdoPqgjbuyeagGBIzrd2lRatwvpLU/HBVapUL3ZIf5VACimgxwBngkcd7muLGm+C9NHKnKllDEfbPToP2nh9MoksTSpksMOSiksP8AEcc9B19pHhfky0Zm/n7UrHXv7bWvrbUM9P8AlrN250ylQq6VVpKFq1HVKj5JZ1NMcOx5I+/0lhtp9I7s0qZ3gB8ovxAdA3HIH1nprOmduUQ7PkyoO3/L7fpJjSmO/nM/s8HmpvxbcpUW+qgUlqU7laavVqFrnKsoxQUYFNOrZ+In4s9QRINQFB9UofiSux7EfOcI5PQN2I+bg8SwX02iSWNKmWYbWJRSWHHBOORwOD7RU02i3zUqZ+EJyin4R0XkdBxxIx0qrvqeDNzN93apd35FIISbddcRbbJJHpjdgKT2n118l7nUDWFvmmR6bXFaoj0ae3KNbqiNnseMEkS1qljTKqppptQgou0YUj5So7EfSZrWNJyrPTRmX5Sygle/BI4jwvK+6PBnr3x93P0R6n4Skanx1BRBb5huO3j5wDk/UZlX1ru1p0nr2d1WtK4LZtGYsPU3AFNh+o684z7DEufaJrPp9Iv6hpUy/wDfKKW46fFjMvnhOU3C2elMxEdFe3NCm+o2NS6p01eraepVDhQPWG3HX+ZSQBI54juUdLiuvpJUF3tV6lQtdkg4wmNvpoACeN2Rn7y5rmxpVCDUpo+Om9Q2PtkcTy2mUSWJpUyWGHJRcsOOGOORwOvsJSdLy+quWhM3F8/akFurOgNcQ1FpjdZiqNwAzWFTCsM9XwB+0iyGq1M1WNsl5+M2+tUq1TdCpuwKYpJTbFMj4cA4wSZctXT6TFS1NGKfISikr7bcjjt0j8BS3+p6aep2faN/THzYz04k+Fc33zJ0bvj3T60e2euBmfWeVE9TZ0QREQ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350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data:image/jpeg;base64,/9j/4AAQSkZJRgABAQAAAQABAAD/2wCEAAkGBxQTEhUUExQVFhQXExwUFBcUFRcXFxgYHBoWGRUYGBcaHSggHRsmIBoVITMhJSkrLjIuGCAzODMtNygtLisBCgoKDg0OGxAQGzcmHiUsLzAwNyw1LCwsMCwsLywtMDQtLSwtLCwsLSwsLywuNDQsLCwsLCwuLCwsNCwsLCwsLP/AABEIAJsBRQMBIgACEQEDEQH/xAAcAAEAAgMBAQEAAAAAAAAAAAAABgcBBAUCAwj/xAA9EAACAQMDAgQEBAMGBQUAAAABAgADBBEFEiExQQYHE1EiMmFxFCOBkRVCoTNSYnKCkghT0dPhJERVsbP/xAAaAQEAAwEBAQAAAAAAAAAAAAAAAQIDBAUG/8QALhEBAAIBAQYEBgEFAAAAAAAAAAERAgMEEiExUfATQaHRBWFxgbHBkQYUcuHx/9oADAMBAAIRAxEAPwC8YiYEDMRMZgZiIgIiICIiAiIgIiICIiAiIgJjMEyAeYnmN+Bdba3pG4vHAIpjdhQc7SQoyx/wjH3gWBAMqYeK/Ef/AMXR/c/96fbQPNaotdbfVbU2lR22pUAYUzzjkNkgZwNwJHPaBacTyjAgEcg8gjpPUBERAREQEREBERAREQERMGAJkd8SeNbKyB/EV1DA42Ll3/2ryOOeZCPHPj25r3L6bpKF620rWqjgpyA2wnAGM8sffidLwn5SWlACpdg3Vy3LtVJZA3U7V78jq2TA5x89bTki3uSo/mwmOvXr9v3nyTzC1m4+Oz0sejgYNXcWJIyCDvTIxjoP1lr21nTpqFREVR0VVCqPsBwJ9tsDn6DXrVLem9xTFKsy5qUw2Qre2YnQxECvvMPxDqdOqLbT7N6hekT6+Mqp56H5VIwfm65GBI/beV2p1s1LnV6tOo2CVp+o4HAyCRUQZHTgY4lxRAqF/KK8AO3WrknHGVqAZ7ZPrnH7TXPivVNGqbdRRry1PCXCYyDjJ5I/TDY6EgnBlzT5XFBXUq6hlPBDDIMDn+HPEFve0vWtqgqJnBxwVbAJVh2PInVlF1adXw3qG9fVbS65wwzu2tjvn+ZefYsBLutbhaiK6HKuoZSO6kZB/YwPtERAREQEREBERAREQEREDneINSW2tq1dulKkz/sOOJWPkl4fNYPqt0WqXNSowps5bhejMM9c5IHYDpMed2pNcVbbSqHNWtUV6nJ4HOwHHbqx/wAolpaHpdO1oU6FJQqU12qASfvyeTzA3pGfH/hGnqVq1FsLUHxUamMlHHT/AEnoR7GSaYMCr/JjxRVqLV0+6P8A6i14XIAJpg7SOOpUkD7ES0ZS/mvarp+pWep0tyb6u24KqSCBjcTzjcU3DHfbntLkoVldQyEMrDcrKcgg9CDA+kREBERAREQEREBERASCecXiVrLT2NNylaqwpUypG4ZBLMMnPAGMjOCwk7MpjxZR/ifiKlZtk0LSmKlReME4R2PXod9NefY+8CW+VPg9LG1WodxuK6rUrs3UZGQnBIwueuTk5MnUwoxMwEREBERAREQEREDl+I9DpXlB7euM03HOOCCOVYH3BlU+Xut1dKvn0m73mk9Q/hHbG0AltpycfC3TjowIl1SA+bfg4X1v61LIurcF6LL1IBDMh/bI9j9zAnuZmQfyj8VG/sVNRs3FH8qtnGSR8rkY/mH9QfYycQEREBERAREQEREBMNMyLeZurm10y5qrnd6exeAcGoRTB57DdAgXlVSN7q19qLKcKTSpZC8FuOo7hFAz3DmXKJAvJTQvwumUyww9Yms3Azg8IMg8jAB/1SfQEREDieL/AA/TvrWrb1APjX4CR8j87WHsQf6ZkC8iNdc06un1+K1q5AB6hM7WU8/ytkccciWxKU8xab6Vq1HVKTH067hLhSrMOgVz15yvIHusC64nmm2QCOhGRPUBERAREQEREBERA8V6gVWYnACkk+wAyZUPkPaUqlS/u8bqhuGRKhzn02O/Az78H36SyfF18aFlc1QNxp29R8ZxnCnjMiPkJbMmkoxxh6tR157BtnPtyrQLFEzEQEREBERAREQEREBMGZiBS2jFdL8SVaJwlC8XcmQQu5iWUAnj5t4/1ACXQJUPnj+Xd6TXKnZTuDvZVz0egyrn3IVyB9DLdRsjPvzA9REQEREBERAREQEp7zlu2u7yy0umx/McVK4ViPhJwu7gjoHI9uMjpLdr1giszHCqpYn2AGTKd8oLb8bqN9qlQZ/MNOjk5xnGTyM8IqKPoSIFtaTYLQo06KZKU0CLnrgDAzNyIgIiICRjzF8NrfWNWjtBqBd9Ek/LUHQj78j9ZJ5gwK88jtf/ABGnik5/Ntm9FhnJ29UbrnGCV+6nEsSU94KpPYeILy0G00rhTcjAxjkuvAHGN7Lj2xLgEDMREBERAREQERECEectTGkXPOMhRwcZywyPr9pv+WNqtPSrJUGAbdah5z8VT8xz+rMx/WQrz/rBlsbffgVbn40DDJX4VDEfQk4MtSwtEpU0p0wFRECKo6AKMAftA2YiICIiAiIgIiICIiAiIgVj5/2mdNWqGwaNwjrxnJOU7+2cye+Hrg1LWhUJDF6KMSMYJKgk8cdfac/zA0X8Zp9xQxljTLJ0+dfiTGemSMZ+sjfkVqjVtMVG60KjUe3QYZRx7BscwLFiIgJjMw0r3xn47NJ3oUE+MDa1RuNrHHyrj4uO/T7yuecYRcunZdl1dp1PD04uVgVKyr8zAfcgTx+Np/8AMT/cP+s/PN1cvVOarNU5yd7E/fGek6VNtNbGaVyPcipTbH1A28/ac0bTfk9vP+n5wiLymf8AGL/MwvlXB5BBH0nqVR5f+KVo1Pw1RyaJbFFmGCpz0PJwD/Qy1d0309SM4uHjbbseey6m5ly8p6whHnJrbWum1CjslSoRRQrjPxfN1/wg8jmbXlZoQs9NoJ8W519Zw4wVZwCVx2wMD9JBfMLGpa7a6f1pUAHrDnHOKjjkYzsCDPI+LEudFAAAGABgAdh2mjkeoiICIiAmDMxApjzgT8FqdhqKFly3p1mAyMKV45OPiRnGP8OZcdvWV0V1OVZQykdCCMgyFedNgKukXGTj09tUcZ5Vhx9M5m95Xaj6+l2rbw7CkEfGOCvw7SB0IAECVxEQEREBERAREwTAqDzIYVdf0qkqFmpsruNuRtNQHP6BST7YlwSnPA9p+J8RajcVmLNbOyUh2AJamvT2VT+5PWXHAREQEREBERAREQEREBERA8VVyCPcYlP+Rt4KNxf2L1OVrFqSMuGO0utRv/z4lxGUz5in+H65ZX4yKdbFOuQSBgYRi2B/dYNjnOyBcwmZ5RgQCDkEZGJ6gamp3a0ab1HIVVXJJ/p0+soDU7569V6tQkszZ+w7D7AcS3PNGsVsWAONzop+oznH9BKcZs4yc8Y/QdBOLasuMQ+u/pzQiNLLV85mvtD70K7U8MFXOTgsob27HjjHtNnVbu4qhHrElXyaeAoU7SUbAXpyIoaPVaiaoVNmCcmooYbSc4XOe3tPjqOqVawUVHJVF2oOAoH+UcZ+s5+UcXs1jnqXhETUzEz5x9Pu+LW5FNXyMMzBRzn4duT0wOo75lueCPEHq2TM5y1BSHJ4yACVJJ9wJVT2ZFH1HJXc35KkfOv87j6D4eff9Jz1q3F1UXSrclfWqh7ggkYVV5Df4QBnHc4E22e4zeX8c8PPZZymeMZcPb7R6wm3knaPc3F7qlUYNeoUpjPQZ3Pxnp8g59uJcE5XhnQaNlbpQoLhF6k/Mzd2Y9yZ1Z3vjCIiAiIgIiIGtqNBXpOrqGVkIKkZBGOhHeVb/wAPNdPQvKI4dLvcy4I2qy7U6j3pvx2xLaMqDyTqqNQ1hCRuNwGC9yBUuMkD2G5f9w94FwREQEREBERAT43jlabsOqoSPuASJ9pHfMO99HTbx9/pkWzhWDbSHZSqYPZixAH1IgQb/h/sd1G5vXwaleuQcZ4AJZh17k5ltyv/ACOtFp6TRIzmozu2ffcRx9MASwICIiAiIgIiICIiAiIgIiICQnzg0A3mm1QuN9IeumQSfgBLBcc7iuR+sm0w0CE+UfigX1gmSorUh6VRVzwBwh59wAeJN5R9tevoGq1vxCsbG8qF1qKBhSWLA/dcsCvtyMy7lbPTkYyMdIEZ8xrFq1k4TkqRUx3IXkgfXGT+kppbZihdRlRjcRnC5zt3ffBn6KYZkH17y8Sq7PQqGiX+ZduU65JxkdfbpObX0Zym4fQfB/imGz4zpanCLuJ/i7/St7DRalZS6emQOuaiKR9wTmalRQpBVskHqBxxgggnr9sSYDyxui2C9Dbn5ssSB77So56cZ/WbOtaBaaVQN3dO1dkwKdPhBUqdgB1I798AGYY6GU+VPZ1PjGzadzv73SIj8zP+kO8SX9WlQN3cMHqFglClUIBbOfi9PH9kuDxgAnHaT/yi8EtaU2ubnBu6/JPHwIedoI454Jx9B2kd8v8AwjW1G5/iupLTdKi5oUju7FTTYKONgAIAOc9SO5ucLidunhGEPkds2zPacrmKiOURyhkTMRLuQiIgIiICIiBgypPCT+j4nv6bIymtS3U+MAgemS32OD07y3JUr3Cr4s+JgN1oEXPdiuQB9cA/tAtqIiAiIgIiICVF57akav4XTaRzVr1VZgBnC52p0OepzjH8pk08wPGNPTbU1m2tUJC0aROC7ZGeewAySfp9ZD/LPwtXr3TavfgepUG+2TcTsDAjOO3wnAU/U9YFmaNpqW9ClRpjCU6aoo56AY78/vN2IgIiICIiAiIgIiICIiAiIgIiIHB8Z+GKWoWzUKoHdqb90fBCsP3/AGlX+EfF9bRXNhqoq+iGb8NXK7gKYJAxjJKHGcclcy7pzta0Shd0jSuKa1KZ7MOhHQg9QYGza3KVEFSmyujDKspyCPvPtKguvKS5ta61tKvGpYz8NUk7Qc5AIBDDpwR1E8poXiS5HoV7pKFIcNVQrvcFuo9Pngf5faBPfEvjiyslf1q6eoi7vRVgajdgAvvmVvpGh3Ov3Jurz1qVgpV7alxh+cED6cHLY5yMSWeH/KCwt8NUQ3FTqWrHKk5znZ09hznpJ/SphQFUAADAAGAB2AHtAzTphQAAAAMAAYAHYAT1EQEREBERAREQEREBKo84NKuaVxbararv/C/2y99gIOemSpBdWPUAgjuRa8+VxQV1ZHAZWUqykZBBGCCPYg4gcnwf4kpahapc0sgNkMrdVYcMp/6+07corVLK78O3j3NsnqadVYB0BJ2j5iCM/CwwcORjBxLh8Oa9RvaC16DhkYfqp7qw7MIHUiJgmBmczxDrVKzt6leswCIM9QCx7KuerH2nx8T+JbexomrcOFAHwqOXc9gq9T7e0qWjbX3iWozuzW2mJU/LUAEuRxx/efBOWPAzgZgZ8IeH7jXLn+JXpK2q1D+HonDqcEBlAPROME45P2l4U0AAAGABgAdh2E+Gn2SUaaUqahURQqgADAH2mzAREQEREBERAREQEREBMEzM+VVwASTgAZP6dYH0zBMgyeK7ysprWlmr24JCs9XFSoFJDFFx3xwPpJNYaqrU6L1R6L1QNtKqQr7j/KATyf6/SXy08sebTPSyx5upE1zfUwzIaiblXey7huVf7xHUD6zXGt2x/wDcUeFDn8xPlJwG69CccytSpUuhE0TrFvtZvXpbUba7eouFY9AxzwfoZ9DqNIKr+rT2OQEbeu1iflCnOCT9IqSpbMGaVPVaL79lam2z+02up2dfmwfh6Hr7TS8PeIqN4rtSPyuykFl3YBID7QSQrY4J7RuzVm7lUzXJ2czOZEdY8S1xdG1tKC1Ki0xUqGrUCDB6BR1MyfGIpWbXFzSqUXRjTNIjDO4x/ZbsblPUH2B9pfw8uHzaeBnw+f8AKWxNH+L0BTWq1amKbdHLqFJ9gxOPeaWveJaFtRWqzBg7KKYRlO/cQMqScbQDkn2ld2bqlIwymap3Imi+rUERaj1qSo/yM1RQrZ5G1s4Pfp7TcSoCAQQQeRjvIpWpepiZmDIDMSNa94oNGstvRt6lxXZPUKoVUKg4yWb39sftNrwz4gW6Vyab0qlN9lWm/VW+h7j6ysZxM0rv43TuRPO8e8bx7yyz1E51bWKS3CW5b810aoAB/KvBJPQc8TeLDpnmRdkTbzcUFdWR1DKwKsrAEEHggg9R9JU2seXF1YVWutFrFOMtbNyG5ywUsSCDgDaQCMdZZttfVGr1abUSlNAuyqWUrUJGWAUcjB45m/vHvESi1SWnnDVofl6jp9elUAxupjhyOuFfGO3IY8ntPi3j7VdSaomlWop0l49asOeV4+b4Q3cDntmW7URGxuCn2yAf/uchdZVb0WYpgZoGtvBAHXbjbj+uZMzRMxHNANA8pqr10uNVuTdkKc0WNRgCenxlug5+EACWxSpKoAUAADAAAAA+gE5HiXXhaigdhf1rhKAwcY35+LocjjpOyGEiJsuLpkxmeKtQAZzxIQfMBsGsLOubMPtNfK567d3p9cZx36ftInKI5oyzjHmncTmHW6Iq0qO7L1UNRABxsGDknt14nR3CWtMTEvUTnVNYpC4Ftk+qaRq4A4CA7ck9uTjE3w4hNvUTGZmAiIgIiICamoUPUpVEzjejJn23AjP9ZtzyRBE1Nwrfw94vo2VstpdLUS5pAoKYpufU5IRqZxghunOOQZteLdR3Jp11VR6NNblalUVAAaYIwC2Dx/57dJPTTHtMbBNp1cd7erj79HROtjv70Y8eN8evRXdO/p17+9qU23IdO4bkBhzyueo+vSaIs6dPw8GCqpemC7AAE5qd279paYQe0bBJ8blUcq9Fv7mqqOUx6QrbxPaCi9i49KnbrTO5qtItRFQqArVFVhyRwCT1M41zbhrPO7dRrarTKj0vSpkNkOaS72Ppt2zjvLhZBMlBGOvMRHfnacdqnGI4d3fRBmtaaa1TRERVawbeqgAH42HI6HpiY8sK1Jadel8IrpWqeomAHChiFz9JO9onnYPaVnVvHd+npMs8tfew3fp6f9Vx40e0NyV1Gi1NAq/h7qnvy3dkbaOoIOBg9zxmcu9SrU0e7LCo9Naym1asPzfS3JubnnGMnPtmW56Y9o2CXx16iIiOTTHat2MYrlMefDh06WrPXNVt3uLbYaC0Tbt6ddkapTLFir0qVIHZ6vGckE8gYnJp0l/goJGfSvfiyvKL6nx5GPh9yJcWwRsEY6+7URHnH7Mdq3YiIjlMel+6r9fuqYu6Vf1LdbVrTZQqVqTVKGc5dVCsoDkD9cGSry6t2SzQEvtLu1MPT9MqhYkALuYhc5Iyc4Ikn2zAWUy1N7HdZ6mtvYRjXcW9zBmZgzKWCvPHBtHu6aXLVbZ/RJo3SVCgP96mcdcHB/UcjM5Q1CrVsNTpms1zQpKFo12XG7u4+oXA5+stK4tEqDFRFcdcOoYZ98GZpW6KNqqqqOgUAD9h+sxnSnjxY5aUzldq61TUKNSpo6pUR2DgkKQxA9MDnHTn3nF1haaVLusfwt0iVyz+q9Whe02BXCU24OxcDG3rky2KWlUFxto0lw24baajB6ZGBwfrPT6dSZg7UqbOMYdkUsMdMMRmJ05lWdGZ7+SA3tvQbVrWpUpooqWfqEVdoPqgjbuyeagGBIzrd2lRatwvpLU/HBVapUL3ZIf5VACimgxwBngkcd7muLGm+C9NHKnKllDEfbPToP2nh9MoksTSpksMOSiksP8AEcc9B19pHhfky0Zm/n7UrHXv7bWvrbUM9P8AlrN250ylQq6VVpKFq1HVKj5JZ1NMcOx5I+/0lhtp9I7s0qZ3gB8ovxAdA3HIH1nprOmduUQ7PkyoO3/L7fpJjSmO/nM/s8HmpvxbcpUW+qgUlqU7laavVqFrnKsoxQUYFNOrZ+In4s9QRINQFB9UofiSux7EfOcI5PQN2I+bg8SwX02iSWNKmWYbWJRSWHHBOORwOD7RU02i3zUqZ+EJyin4R0XkdBxxIx0qrvqeDNzN93apd35FIISbddcRbbJJHpjdgKT2n118l7nUDWFvmmR6bXFaoj0ae3KNbqiNnseMEkS1qljTKqppptQgou0YUj5So7EfSZrWNJyrPTRmX5Sygle/BI4jwvK+6PBnr3x93P0R6n4Skanx1BRBb5huO3j5wDk/UZlX1ru1p0nr2d1WtK4LZtGYsPU3AFNh+o684z7DEufaJrPp9Iv6hpUy/wDfKKW46fFjMvnhOU3C2elMxEdFe3NCm+o2NS6p01eraepVDhQPWG3HX+ZSQBI54juUdLiuvpJUF3tV6lQtdkg4wmNvpoACeN2Rn7y5rmxpVCDUpo+Om9Q2PtkcTy2mUSWJpUyWGHJRcsOOGOORwOvsJSdLy+quWhM3F8/akFurOgNcQ1FpjdZiqNwAzWFTCsM9XwB+0iyGq1M1WNsl5+M2+tUq1TdCpuwKYpJTbFMj4cA4wSZctXT6TFS1NGKfISikr7bcjjt0j8BS3+p6aep2faN/THzYz04k+Fc33zJ0bvj3T60e2euBmfWeVE9TZ0QREQ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09320"/>
            <a:ext cx="9119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http://designtaxi.com/article/101726/Strategies-to-Help-You-During-Times-of-Transition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8202" name="Picture 10" descr="http://editorial.designtaxi.com/tfs-CreativeResilience/Satir-chan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625"/>
            <a:ext cx="6408712" cy="608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037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nergy pyram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99" y="35174"/>
            <a:ext cx="8547009" cy="634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6381328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nwcommunityenergy.org/biogeo/efficiency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207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51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Transition from Dirty Fossil Fuels to a Cleaner Resilient Future </vt:lpstr>
      <vt:lpstr>Peak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Susannah Diamond</dc:creator>
  <cp:lastModifiedBy>Susannah Diamond</cp:lastModifiedBy>
  <cp:revision>6</cp:revision>
  <dcterms:created xsi:type="dcterms:W3CDTF">2013-11-07T18:01:14Z</dcterms:created>
  <dcterms:modified xsi:type="dcterms:W3CDTF">2013-11-07T19:00:25Z</dcterms:modified>
</cp:coreProperties>
</file>